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8" r:id="rId4"/>
    <p:sldId id="261" r:id="rId5"/>
    <p:sldId id="263" r:id="rId6"/>
    <p:sldId id="269" r:id="rId7"/>
    <p:sldId id="264" r:id="rId8"/>
    <p:sldId id="270" r:id="rId9"/>
    <p:sldId id="265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789"/>
    <a:srgbClr val="C2E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AEE61-4A26-4037-98B1-A4E9BDEF6FA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F8DB-0C5C-435C-BDD4-B15E1FC2E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5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Dr. John – These slide that he wants to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5F8DB-0C5C-435C-BDD4-B15E1FC2E5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6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0179-AFA4-4687-90FF-295A80FD6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DCF74-4B19-43C9-936E-291BD82BF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6B71F-EB10-44E1-B563-30DA3C4AE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ECFC3-BE5D-4AAD-92DC-91F41C2C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BA6E-99D6-4D76-9C0B-0731785C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3D3C1-65F3-4F4B-B11E-BB3124EA17F8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55193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7CDB9-27BE-4303-A103-3AF00CF3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ADBEE-CE7E-4AB6-BEBB-4A6513C5C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EAFC3-DE38-4FE9-9F4C-E56E340A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21B31-CBF7-458D-A455-6BBBE3FC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B1A68-21EB-493A-ACBF-96680F42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F5500-AED4-4A97-B29F-4DF524323912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6098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5D6C4-9B90-4D65-B062-1590601ED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5621E8-59DF-4D09-B787-661294669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56007-C285-4A77-965D-7A17C136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1AF1F-E4F3-49A7-90F8-B424965D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B4970-73D2-4A39-A0E5-55A4A15A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78779-9C13-4DE3-B903-859EE77C0B87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5640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50B38-7700-485F-A22B-1980AEC2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43ED8-E905-4DB7-8CD3-B2BCCE6EB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B6043-5DFE-45BA-961C-3995B5ECC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E2ABD-4DEF-4142-85F3-41B45153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09B5F-25EF-452C-881E-C497C94A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3418B-B7A5-443F-A6E1-563613B400E9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9614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ADE4-A9CA-4D24-A21E-7EF4826E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E9EEF-3236-4B26-BA09-0B98D4F77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CA59-0956-4DB6-88B2-EF55F568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B2166-A708-4A79-A83F-930567074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0FB40-54B8-4995-A69C-52E00C20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761AB-A6EA-4269-ABAA-34446B45FBC6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8119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868B-B2D6-4A21-AF58-34A3DF2E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DC6D5-513D-45BC-9F3F-828DFD970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CD27D-2071-4CB0-A6F6-7CAD4C37F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3BB33-9AC8-47BC-82AE-745CCB77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6AA94B-8A31-4CFF-B02C-748C4E529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9B632-1741-4079-8520-CC33B735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D9363-F5CF-4A5E-A431-B22352B9A188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2465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D447F-F93B-4649-9FB1-921369F74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929AF-F3EC-493C-B056-C594E109F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503AD-2172-4283-A21E-BD9C998DF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FF09C3-D45E-4178-A43A-D75A28B36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B5816-7D9E-4DC9-BE41-F9372073A2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90EEB-C5E7-49A4-8ACD-C4322564E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CF156-3499-49A7-A66F-76247B64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1FEA58-F136-44AE-B77F-B778E13F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2831D-4BCB-4B09-AC00-CA1C246A5FDE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7970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8661-2774-4CC1-A8F2-BEC1D3FD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385C3E-860D-4EE7-98BC-12273E5C1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9E04A-97FA-4115-BC03-A75E6F9C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CB3EA-E2A0-4408-83E1-29E59338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61C5-C3ED-467B-83B7-BF4B433615F1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2488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F1E54-4C19-4FFB-97EA-2957977C5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75994-406B-4DC8-A0D7-2B291952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C7577-C715-4197-9EB0-8FCDDC3D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8B808-7E8B-4783-AF48-5D5C1D78806E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19686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A65-B22C-4988-B642-A183DFC7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7FAA4-BE28-4DF9-9790-10B2737FB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26C63E-6D1E-44AF-9051-5B54312D1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02F2-D044-4F81-87A4-4D4D42C5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D5BC7-5A1A-4443-89E7-66039E69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73402-80A2-4259-86C3-68E57D2D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96B1-5BCC-4448-A7D4-1E9B01CBF3C1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3530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C9D9-32F6-4E5E-8A3A-282F7A89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93E5C2-701A-4C76-B054-43ED31A64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0C4DB-9A17-4F07-A0F3-588061D78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56D5F-3C71-4243-A380-118FCBB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BECC7-F02E-4472-8708-E249ED0D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C7A14-AC86-4DBD-A4D9-732FA52D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27B62-5B71-4199-9CB8-F0B85CA55EAA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30178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FF6F56-2298-41B4-85C4-F9A020551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5504C9-11C5-4FBA-861D-7E5269084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6994007-C575-4CA5-B9ED-8AE19C5673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540298-C72C-4E41-A2E1-A3442ED957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D46B87-B6ED-40CB-A886-184DB2C134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ABF195-F19B-4192-9BBB-A0C71347D52C}" type="slidenum">
              <a:rPr lang="es-ES" altLang="en-US"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:a16="http://schemas.microsoft.com/office/drawing/2014/main" id="{6DB7CA8C-89CF-4562-AEDF-AF54B978B1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7888" y="764704"/>
            <a:ext cx="7772400" cy="1470025"/>
          </a:xfrm>
        </p:spPr>
        <p:txBody>
          <a:bodyPr anchor="ctr"/>
          <a:lstStyle/>
          <a:p>
            <a:r>
              <a:rPr lang="es-UY" altLang="en-US" sz="4800" dirty="0" smtClean="0">
                <a:solidFill>
                  <a:schemeClr val="tx1"/>
                </a:solidFill>
              </a:rPr>
              <a:t>2021-22 </a:t>
            </a:r>
            <a:r>
              <a:rPr lang="es-UY" altLang="en-US" sz="4800" dirty="0" err="1" smtClean="0">
                <a:solidFill>
                  <a:schemeClr val="tx1"/>
                </a:solidFill>
              </a:rPr>
              <a:t>Governor’s</a:t>
            </a:r>
            <a:r>
              <a:rPr lang="es-UY" altLang="en-US" sz="4800" dirty="0" smtClean="0">
                <a:solidFill>
                  <a:schemeClr val="tx1"/>
                </a:solidFill>
              </a:rPr>
              <a:t> Budget </a:t>
            </a:r>
            <a:r>
              <a:rPr lang="es-UY" altLang="en-US" sz="4800" dirty="0" err="1" smtClean="0">
                <a:solidFill>
                  <a:schemeClr val="tx1"/>
                </a:solidFill>
              </a:rPr>
              <a:t>Proposal</a:t>
            </a:r>
            <a:r>
              <a:rPr lang="es-UY" altLang="en-US" sz="4800" dirty="0" smtClean="0">
                <a:solidFill>
                  <a:schemeClr val="tx1"/>
                </a:solidFill>
              </a:rPr>
              <a:t> </a:t>
            </a:r>
            <a:endParaRPr lang="es-ES" altLang="en-US" sz="4800" dirty="0">
              <a:solidFill>
                <a:schemeClr val="tx1"/>
              </a:solidFill>
            </a:endParaRPr>
          </a:p>
        </p:txBody>
      </p:sp>
      <p:sp>
        <p:nvSpPr>
          <p:cNvPr id="2114" name="Rectangle 66">
            <a:extLst>
              <a:ext uri="{FF2B5EF4-FFF2-40B4-BE49-F238E27FC236}">
                <a16:creationId xmlns:a16="http://schemas.microsoft.com/office/drawing/2014/main" id="{406B094C-FD63-4D1F-BE72-D0E1719EFD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60032" y="5677217"/>
            <a:ext cx="4734272" cy="576064"/>
          </a:xfrm>
        </p:spPr>
        <p:txBody>
          <a:bodyPr/>
          <a:lstStyle/>
          <a:p>
            <a:r>
              <a:rPr lang="en-US" altLang="en-US" dirty="0" smtClean="0"/>
              <a:t>San </a:t>
            </a:r>
            <a:r>
              <a:rPr lang="en-US" altLang="en-US" dirty="0"/>
              <a:t>Ramon Valley Unified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F96CC5-E05A-4189-8FDE-8F5BA9567343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E55FF-B406-4286-8A17-0F51A5B43E03}"/>
              </a:ext>
            </a:extLst>
          </p:cNvPr>
          <p:cNvSpPr txBox="1"/>
          <p:nvPr/>
        </p:nvSpPr>
        <p:spPr>
          <a:xfrm>
            <a:off x="5993904" y="6253281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January 26, 2021</a:t>
            </a:r>
            <a:endParaRPr lang="en-US" sz="2000" dirty="0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406B094C-FD63-4D1F-BE72-D0E1719EFD26}"/>
              </a:ext>
            </a:extLst>
          </p:cNvPr>
          <p:cNvSpPr txBox="1">
            <a:spLocks noChangeArrowheads="1"/>
          </p:cNvSpPr>
          <p:nvPr/>
        </p:nvSpPr>
        <p:spPr>
          <a:xfrm>
            <a:off x="1763688" y="2684781"/>
            <a:ext cx="6400800" cy="635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4000" dirty="0" smtClean="0"/>
              <a:t>Board Update</a:t>
            </a:r>
            <a:endParaRPr lang="en-US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>
            <a:extLst>
              <a:ext uri="{FF2B5EF4-FFF2-40B4-BE49-F238E27FC236}">
                <a16:creationId xmlns:a16="http://schemas.microsoft.com/office/drawing/2014/main" id="{ED90F6BE-7424-4AFB-B1BF-0B9A94F979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4132" y="476672"/>
            <a:ext cx="6753236" cy="1512168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altLang="en-US" sz="4400" dirty="0" smtClean="0"/>
              <a:t>Dr. Malloy Overview and Context</a:t>
            </a:r>
          </a:p>
          <a:p>
            <a:r>
              <a:rPr lang="en-US" sz="2400" dirty="0" smtClean="0"/>
              <a:t>Governor’s </a:t>
            </a:r>
            <a:r>
              <a:rPr lang="en-US" sz="2400" dirty="0"/>
              <a:t>proposed budget shares good news from the state</a:t>
            </a:r>
          </a:p>
          <a:p>
            <a:endParaRPr lang="en-US" sz="2400" dirty="0"/>
          </a:p>
          <a:p>
            <a:r>
              <a:rPr lang="en-US" sz="2400" dirty="0" smtClean="0"/>
              <a:t>First </a:t>
            </a:r>
            <a:r>
              <a:rPr lang="en-US" sz="2400" dirty="0"/>
              <a:t>step in a multi-step process, including May Revise and Legislature passing the State Budget by or before July 1</a:t>
            </a:r>
          </a:p>
          <a:p>
            <a:endParaRPr lang="en-US" sz="2400" dirty="0" smtClean="0"/>
          </a:p>
          <a:p>
            <a:r>
              <a:rPr lang="en-US" sz="2400" dirty="0" smtClean="0"/>
              <a:t>Good </a:t>
            </a:r>
            <a:r>
              <a:rPr lang="en-US" sz="2400" dirty="0"/>
              <a:t>news, but not without some </a:t>
            </a:r>
            <a:r>
              <a:rPr lang="en-US" sz="2400" dirty="0" smtClean="0"/>
              <a:t>questions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Overview </a:t>
            </a:r>
            <a:r>
              <a:rPr lang="en-US" sz="2400" dirty="0"/>
              <a:t>and take Board questions</a:t>
            </a:r>
          </a:p>
          <a:p>
            <a:pPr marL="0" indent="0" algn="ctr">
              <a:spcAft>
                <a:spcPts val="1200"/>
              </a:spcAft>
              <a:buNone/>
            </a:pPr>
            <a:endParaRPr lang="en-US" altLang="en-US" sz="4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83BD7-54A4-46B2-AC2C-00430BA9EF8A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491219-5447-47AE-B08D-478EB83D6ED3}"/>
              </a:ext>
            </a:extLst>
          </p:cNvPr>
          <p:cNvSpPr txBox="1">
            <a:spLocks/>
          </p:cNvSpPr>
          <p:nvPr/>
        </p:nvSpPr>
        <p:spPr>
          <a:xfrm>
            <a:off x="683568" y="551266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1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D8D0-BFA9-4E3A-BF8F-C06877A24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74638"/>
            <a:ext cx="7992888" cy="1143000"/>
          </a:xfrm>
        </p:spPr>
        <p:txBody>
          <a:bodyPr/>
          <a:lstStyle/>
          <a:p>
            <a:r>
              <a:rPr lang="en-US" sz="4800" dirty="0" smtClean="0"/>
              <a:t>Proposition 98 Funding</a:t>
            </a:r>
            <a:endParaRPr lang="en-US" sz="4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9F348D-9AC2-485D-B7F4-7630AB029EB5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2</a:t>
            </a:r>
            <a:endParaRPr lang="en-US" sz="6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99" y="1700808"/>
            <a:ext cx="8485584" cy="368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4F24-01F5-4995-8B8A-3806CC11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8640"/>
            <a:ext cx="9155297" cy="1143000"/>
          </a:xfrm>
        </p:spPr>
        <p:txBody>
          <a:bodyPr/>
          <a:lstStyle/>
          <a:p>
            <a:r>
              <a:rPr lang="en-US" sz="3600" dirty="0" smtClean="0"/>
              <a:t>Revenues versus Expenses</a:t>
            </a:r>
            <a:endParaRPr lang="en-US" sz="4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00BDAF-7B2F-4E46-A40E-3529981DF5AD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3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55765"/>
            <a:ext cx="8671692" cy="374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1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969CFA7-8AC2-41DF-B56F-499E4843D590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1A41FC4-6383-45A7-96D3-86176814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60648"/>
            <a:ext cx="7886700" cy="1119659"/>
          </a:xfrm>
        </p:spPr>
        <p:txBody>
          <a:bodyPr/>
          <a:lstStyle/>
          <a:p>
            <a:r>
              <a:rPr lang="en-US" sz="4800" dirty="0" smtClean="0"/>
              <a:t>Enrollment (Average Daily Attendance) Consideration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07" y="2317522"/>
            <a:ext cx="8454351" cy="240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4288" y="3062038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Gap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1B2975F-4AD6-438D-B27E-E19C4D7FB35E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5</a:t>
            </a:r>
            <a:endParaRPr lang="en-US" sz="6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A41FC4-6383-45A7-96D3-86176814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88640"/>
            <a:ext cx="8157592" cy="1119659"/>
          </a:xfrm>
        </p:spPr>
        <p:txBody>
          <a:bodyPr/>
          <a:lstStyle/>
          <a:p>
            <a:r>
              <a:rPr lang="en-US" sz="4800" dirty="0" smtClean="0"/>
              <a:t>Governor Newsom’s </a:t>
            </a:r>
            <a:br>
              <a:rPr lang="en-US" sz="4800" dirty="0" smtClean="0"/>
            </a:br>
            <a:r>
              <a:rPr lang="en-US" sz="4800" dirty="0" smtClean="0"/>
              <a:t>Safe Schools For All Plan</a:t>
            </a:r>
            <a:endParaRPr lang="en-US" sz="4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5" y="1548154"/>
            <a:ext cx="9075365" cy="403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05750"/>
            <a:ext cx="27241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880217"/>
            <a:ext cx="26479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0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1B2975F-4AD6-438D-B27E-E19C4D7FB35E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6</a:t>
            </a:r>
            <a:endParaRPr lang="en-US" sz="6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A41FC4-6383-45A7-96D3-86176814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04664"/>
            <a:ext cx="8157592" cy="1119659"/>
          </a:xfrm>
        </p:spPr>
        <p:txBody>
          <a:bodyPr/>
          <a:lstStyle/>
          <a:p>
            <a:r>
              <a:rPr lang="en-US" sz="4800" dirty="0" smtClean="0"/>
              <a:t>President Biden’s    Proposed Education Agenda</a:t>
            </a:r>
            <a:endParaRPr lang="en-US" sz="4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00" y="2211136"/>
            <a:ext cx="8667700" cy="364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99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54CDD-2646-4347-B451-4EF10FBA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604" y="1619672"/>
            <a:ext cx="7643192" cy="4525963"/>
          </a:xfrm>
        </p:spPr>
        <p:txBody>
          <a:bodyPr/>
          <a:lstStyle/>
          <a:p>
            <a:r>
              <a:rPr lang="en-US" dirty="0"/>
              <a:t>January – </a:t>
            </a:r>
            <a:r>
              <a:rPr lang="en-US" dirty="0" smtClean="0"/>
              <a:t>Governor’s Proposal</a:t>
            </a:r>
          </a:p>
          <a:p>
            <a:pPr lvl="1"/>
            <a:r>
              <a:rPr lang="en-US" dirty="0"/>
              <a:t>State revenue is welcome relief</a:t>
            </a:r>
          </a:p>
          <a:p>
            <a:pPr lvl="1"/>
            <a:r>
              <a:rPr lang="en-US" dirty="0"/>
              <a:t>Prop 98 </a:t>
            </a:r>
            <a:r>
              <a:rPr lang="en-US" dirty="0" smtClean="0"/>
              <a:t>Guarantee </a:t>
            </a:r>
            <a:r>
              <a:rPr lang="en-US" dirty="0"/>
              <a:t>to </a:t>
            </a:r>
            <a:r>
              <a:rPr lang="en-US" dirty="0" smtClean="0"/>
              <a:t>Public Education</a:t>
            </a:r>
            <a:endParaRPr lang="en-US" dirty="0"/>
          </a:p>
          <a:p>
            <a:pPr lvl="1"/>
            <a:r>
              <a:rPr lang="en-US" dirty="0"/>
              <a:t>Pointed questions about </a:t>
            </a:r>
            <a:r>
              <a:rPr lang="en-US" dirty="0" smtClean="0"/>
              <a:t>Public </a:t>
            </a:r>
            <a:r>
              <a:rPr lang="en-US" dirty="0"/>
              <a:t>E</a:t>
            </a:r>
            <a:r>
              <a:rPr lang="en-US" dirty="0" smtClean="0"/>
              <a:t>ducation </a:t>
            </a:r>
            <a:r>
              <a:rPr lang="en-US" dirty="0"/>
              <a:t>dollars allocated to cover testing/public health costs</a:t>
            </a:r>
          </a:p>
          <a:p>
            <a:r>
              <a:rPr lang="en-US" dirty="0" smtClean="0"/>
              <a:t>May </a:t>
            </a:r>
            <a:r>
              <a:rPr lang="en-US" dirty="0"/>
              <a:t>– </a:t>
            </a:r>
            <a:r>
              <a:rPr lang="en-US" dirty="0" smtClean="0"/>
              <a:t>Governor’s May Revise</a:t>
            </a:r>
            <a:endParaRPr lang="en-US" dirty="0"/>
          </a:p>
          <a:p>
            <a:r>
              <a:rPr lang="en-US" dirty="0"/>
              <a:t>July – State Budget from </a:t>
            </a:r>
            <a:r>
              <a:rPr lang="en-US" dirty="0" smtClean="0"/>
              <a:t>Legislature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6096ED-6DA1-42CE-B316-78B4B1F5087E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1222D27-C758-4B42-9B39-2EB1BD4DA717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1663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 and Consideration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7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484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54CDD-2646-4347-B451-4EF10FBA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2956" y="2582497"/>
            <a:ext cx="4392488" cy="1800200"/>
          </a:xfrm>
        </p:spPr>
        <p:txBody>
          <a:bodyPr/>
          <a:lstStyle/>
          <a:p>
            <a:r>
              <a:rPr lang="en-US" dirty="0"/>
              <a:t>Continue </a:t>
            </a:r>
            <a:r>
              <a:rPr lang="en-US"/>
              <a:t>to </a:t>
            </a:r>
            <a:r>
              <a:rPr lang="en-US" dirty="0"/>
              <a:t>M</a:t>
            </a:r>
            <a:r>
              <a:rPr lang="en-US" smtClean="0"/>
              <a:t>onitor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Key Constituents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6096ED-6DA1-42CE-B316-78B4B1F5087E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1222D27-C758-4B42-9B39-2EB1BD4DA717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47667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Dr. Malloy’s Next Steps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27368" y="5880217"/>
            <a:ext cx="9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8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438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elu" typeface="Gautami"/>
        <a:font script="Ethi" typeface="Nyala"/>
        <a:font script="Lisu" typeface="Segoe UI"/>
        <a:font script="Jpan" typeface="游ゴシック Light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 Light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elu" typeface="Gautami"/>
        <a:font script="Ethi" typeface="Nyala"/>
        <a:font script="Lisu" typeface="Segoe UI"/>
        <a:font script="Jpan" typeface="游ゴシック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141</Words>
  <Application>Microsoft Office PowerPoint</Application>
  <PresentationFormat>On-screen Show (4:3)</PresentationFormat>
  <Paragraphs>39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Diseño predeterminado</vt:lpstr>
      <vt:lpstr>2021-22 Governor’s Budget Proposal </vt:lpstr>
      <vt:lpstr>PowerPoint Presentation</vt:lpstr>
      <vt:lpstr>Proposition 98 Funding</vt:lpstr>
      <vt:lpstr>Revenues versus Expenses</vt:lpstr>
      <vt:lpstr>Enrollment (Average Daily Attendance) Consideration</vt:lpstr>
      <vt:lpstr>Governor Newsom’s  Safe Schools For All Plan</vt:lpstr>
      <vt:lpstr>President Biden’s    Proposed Education Agenda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2020-21 First Interim Report</dc:title>
  <dc:creator>Medici, Greg [EC]</dc:creator>
  <cp:lastModifiedBy>Fischer, Cindy [EC]</cp:lastModifiedBy>
  <cp:revision>32</cp:revision>
  <cp:lastPrinted>2020-12-10T18:26:37Z</cp:lastPrinted>
  <dcterms:created xsi:type="dcterms:W3CDTF">2020-12-10T18:26:37Z</dcterms:created>
  <dcterms:modified xsi:type="dcterms:W3CDTF">2021-01-26T19:22:51Z</dcterms:modified>
</cp:coreProperties>
</file>